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257" r:id="rId62"/>
    <p:sldId id="258" r:id="rId63"/>
    <p:sldId id="259" r:id="rId64"/>
    <p:sldId id="260" r:id="rId65"/>
    <p:sldId id="261" r:id="rId66"/>
    <p:sldId id="262" r:id="rId67"/>
    <p:sldId id="263" r:id="rId68"/>
    <p:sldId id="264" r:id="rId69"/>
    <p:sldId id="265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1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47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12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9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7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67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95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0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3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48DEA-2B0E-4EDC-B461-058F3278A969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45193-1535-436B-9552-CBCE04F1B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5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" b="83769"/>
          <a:stretch/>
        </p:blipFill>
        <p:spPr>
          <a:xfrm>
            <a:off x="0" y="278297"/>
            <a:ext cx="11665974" cy="1848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4" b="46088"/>
          <a:stretch/>
        </p:blipFill>
        <p:spPr>
          <a:xfrm>
            <a:off x="0" y="2126974"/>
            <a:ext cx="12192000" cy="47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6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5" r="29259" b="53684"/>
          <a:stretch/>
        </p:blipFill>
        <p:spPr>
          <a:xfrm>
            <a:off x="176463" y="0"/>
            <a:ext cx="12015537" cy="4463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01" r="23333" b="23151"/>
          <a:stretch/>
        </p:blipFill>
        <p:spPr>
          <a:xfrm>
            <a:off x="88231" y="4316278"/>
            <a:ext cx="12192000" cy="254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4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47" r="23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9" b="534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3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7729"/>
          <a:stretch/>
        </p:blipFill>
        <p:spPr>
          <a:xfrm>
            <a:off x="0" y="0"/>
            <a:ext cx="1206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0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0" b="48538"/>
          <a:stretch/>
        </p:blipFill>
        <p:spPr>
          <a:xfrm>
            <a:off x="0" y="0"/>
            <a:ext cx="120636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77" b="5266"/>
          <a:stretch/>
        </p:blipFill>
        <p:spPr>
          <a:xfrm>
            <a:off x="0" y="0"/>
            <a:ext cx="1206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449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03" b="461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2" b="202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4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82" b="13346"/>
          <a:stretch/>
        </p:blipFill>
        <p:spPr>
          <a:xfrm>
            <a:off x="-1" y="0"/>
            <a:ext cx="1206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4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" b="76109"/>
          <a:stretch/>
        </p:blipFill>
        <p:spPr>
          <a:xfrm>
            <a:off x="0" y="2448732"/>
            <a:ext cx="11662611" cy="44092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30"/>
          <a:stretch/>
        </p:blipFill>
        <p:spPr>
          <a:xfrm>
            <a:off x="0" y="0"/>
            <a:ext cx="12063663" cy="23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7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7" b="49255"/>
          <a:stretch/>
        </p:blipFill>
        <p:spPr>
          <a:xfrm>
            <a:off x="0" y="-30993"/>
            <a:ext cx="12192000" cy="5098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5" t="71345" b="21985"/>
          <a:stretch/>
        </p:blipFill>
        <p:spPr>
          <a:xfrm>
            <a:off x="123987" y="5067946"/>
            <a:ext cx="12068013" cy="179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3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80"/>
          <a:stretch/>
        </p:blipFill>
        <p:spPr>
          <a:xfrm>
            <a:off x="0" y="154983"/>
            <a:ext cx="12192000" cy="67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49"/>
          <a:stretch/>
        </p:blipFill>
        <p:spPr>
          <a:xfrm>
            <a:off x="0" y="0"/>
            <a:ext cx="1206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97"/>
          <a:stretch/>
        </p:blipFill>
        <p:spPr>
          <a:xfrm>
            <a:off x="0" y="1"/>
            <a:ext cx="12063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5" r="5914" b="5532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4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90" r="15188"/>
          <a:stretch/>
        </p:blipFill>
        <p:spPr>
          <a:xfrm>
            <a:off x="256673" y="0"/>
            <a:ext cx="11823031" cy="697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69"/>
          <a:stretch/>
        </p:blipFill>
        <p:spPr>
          <a:xfrm>
            <a:off x="112294" y="2486526"/>
            <a:ext cx="12079705" cy="4371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51" b="31302"/>
          <a:stretch/>
        </p:blipFill>
        <p:spPr>
          <a:xfrm>
            <a:off x="112294" y="0"/>
            <a:ext cx="12079705" cy="28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3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" b="5976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07" b="6242"/>
          <a:stretch/>
        </p:blipFill>
        <p:spPr>
          <a:xfrm>
            <a:off x="0" y="92989"/>
            <a:ext cx="12192000" cy="33786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3870" b="79553"/>
          <a:stretch/>
        </p:blipFill>
        <p:spPr>
          <a:xfrm>
            <a:off x="0" y="3471619"/>
            <a:ext cx="12192000" cy="338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82"/>
          <a:stretch/>
        </p:blipFill>
        <p:spPr>
          <a:xfrm>
            <a:off x="0" y="3593432"/>
            <a:ext cx="12192000" cy="3264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32" b="37695"/>
          <a:stretch/>
        </p:blipFill>
        <p:spPr>
          <a:xfrm>
            <a:off x="0" y="0"/>
            <a:ext cx="12192000" cy="35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1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" b="632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3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73"/>
          <a:stretch/>
        </p:blipFill>
        <p:spPr>
          <a:xfrm>
            <a:off x="0" y="3641557"/>
            <a:ext cx="12192000" cy="32164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9" b="38267"/>
          <a:stretch/>
        </p:blipFill>
        <p:spPr>
          <a:xfrm>
            <a:off x="0" y="0"/>
            <a:ext cx="12015537" cy="364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0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" b="5532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7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93"/>
          <a:stretch/>
        </p:blipFill>
        <p:spPr>
          <a:xfrm>
            <a:off x="0" y="3545306"/>
            <a:ext cx="12192000" cy="3312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76" b="42002"/>
          <a:stretch/>
        </p:blipFill>
        <p:spPr>
          <a:xfrm>
            <a:off x="0" y="0"/>
            <a:ext cx="12192000" cy="354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7" b="55556"/>
          <a:stretch/>
        </p:blipFill>
        <p:spPr>
          <a:xfrm>
            <a:off x="160420" y="0"/>
            <a:ext cx="12031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6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19" r="21200"/>
          <a:stretch/>
        </p:blipFill>
        <p:spPr>
          <a:xfrm>
            <a:off x="0" y="112295"/>
            <a:ext cx="12192000" cy="67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b="76374"/>
          <a:stretch/>
        </p:blipFill>
        <p:spPr>
          <a:xfrm>
            <a:off x="128337" y="0"/>
            <a:ext cx="12063663" cy="37815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39096" r="-1286" b="37853"/>
          <a:stretch/>
        </p:blipFill>
        <p:spPr>
          <a:xfrm>
            <a:off x="128337" y="3595607"/>
            <a:ext cx="12063663" cy="34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0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61922" r="19355" b="802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5198" r="17680" b="61807"/>
          <a:stretch/>
        </p:blipFill>
        <p:spPr>
          <a:xfrm>
            <a:off x="123986" y="0"/>
            <a:ext cx="12068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2" b="60549"/>
          <a:stretch/>
        </p:blipFill>
        <p:spPr>
          <a:xfrm>
            <a:off x="0" y="185980"/>
            <a:ext cx="12192000" cy="66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78716" r="17680"/>
          <a:stretch/>
        </p:blipFill>
        <p:spPr>
          <a:xfrm>
            <a:off x="0" y="3595608"/>
            <a:ext cx="12192000" cy="3262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t="38645" r="17680" b="38061"/>
          <a:stretch/>
        </p:blipFill>
        <p:spPr>
          <a:xfrm>
            <a:off x="0" y="0"/>
            <a:ext cx="12192000" cy="359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5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" t="12881" r="20373" b="526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4" t="61904" r="2778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9" t="37634" b="47796"/>
          <a:stretch/>
        </p:blipFill>
        <p:spPr>
          <a:xfrm>
            <a:off x="0" y="4153546"/>
            <a:ext cx="12191999" cy="27044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9" b="79708"/>
          <a:stretch/>
        </p:blipFill>
        <p:spPr>
          <a:xfrm>
            <a:off x="0" y="0"/>
            <a:ext cx="12191999" cy="41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3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8" t="52525" r="3163" b="7490"/>
          <a:stretch/>
        </p:blipFill>
        <p:spPr>
          <a:xfrm>
            <a:off x="0" y="387458"/>
            <a:ext cx="12192000" cy="565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4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6101" b="78047"/>
          <a:stretch/>
        </p:blipFill>
        <p:spPr>
          <a:xfrm>
            <a:off x="0" y="2433234"/>
            <a:ext cx="12192000" cy="4424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8" t="92648" r="3163" b="-288"/>
          <a:stretch/>
        </p:blipFill>
        <p:spPr>
          <a:xfrm>
            <a:off x="0" y="-201474"/>
            <a:ext cx="12192000" cy="268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3" t="21695" r="13687" b="439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90094" r="3771" b="4400"/>
          <a:stretch/>
        </p:blipFill>
        <p:spPr>
          <a:xfrm>
            <a:off x="0" y="5199681"/>
            <a:ext cx="12192000" cy="16583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55495" r="3771" b="27809"/>
          <a:stretch/>
        </p:blipFill>
        <p:spPr>
          <a:xfrm>
            <a:off x="0" y="0"/>
            <a:ext cx="12192000" cy="537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" t="2938" r="6705" b="84872"/>
          <a:stretch/>
        </p:blipFill>
        <p:spPr>
          <a:xfrm>
            <a:off x="0" y="1898543"/>
            <a:ext cx="12192000" cy="4959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t="96219" r="3771" b="282"/>
          <a:stretch/>
        </p:blipFill>
        <p:spPr>
          <a:xfrm>
            <a:off x="0" y="-1"/>
            <a:ext cx="12192000" cy="18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8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" t="14554" r="6705" b="550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83" b="-64"/>
          <a:stretch/>
        </p:blipFill>
        <p:spPr>
          <a:xfrm>
            <a:off x="0" y="4443663"/>
            <a:ext cx="12031579" cy="2422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9" b="27271"/>
          <a:stretch/>
        </p:blipFill>
        <p:spPr>
          <a:xfrm>
            <a:off x="0" y="1"/>
            <a:ext cx="12031579" cy="444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5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" t="75846" b="3413"/>
          <a:stretch/>
        </p:blipFill>
        <p:spPr>
          <a:xfrm>
            <a:off x="0" y="2510726"/>
            <a:ext cx="12192000" cy="4347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" t="44921" b="41535"/>
          <a:stretch/>
        </p:blipFill>
        <p:spPr>
          <a:xfrm>
            <a:off x="0" y="0"/>
            <a:ext cx="12192000" cy="268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t="1916" r="4397" b="85667"/>
          <a:stretch/>
        </p:blipFill>
        <p:spPr>
          <a:xfrm>
            <a:off x="0" y="1859798"/>
            <a:ext cx="12192000" cy="4998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" t="96502" b="113"/>
          <a:stretch/>
        </p:blipFill>
        <p:spPr>
          <a:xfrm>
            <a:off x="0" y="15502"/>
            <a:ext cx="12192000" cy="18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t="29687" r="4397" b="57645"/>
          <a:stretch/>
        </p:blipFill>
        <p:spPr>
          <a:xfrm>
            <a:off x="0" y="3657600"/>
            <a:ext cx="12192000" cy="32081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t="14334" r="4397" b="70434"/>
          <a:stretch/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2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64625" r="4154" b="19015"/>
          <a:stretch/>
        </p:blipFill>
        <p:spPr>
          <a:xfrm>
            <a:off x="67159" y="1363851"/>
            <a:ext cx="12057681" cy="54941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7" t="42351" r="4397" b="54035"/>
          <a:stretch/>
        </p:blipFill>
        <p:spPr>
          <a:xfrm>
            <a:off x="0" y="0"/>
            <a:ext cx="12192000" cy="13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80792" r="4154"/>
          <a:stretch/>
        </p:blipFill>
        <p:spPr>
          <a:xfrm>
            <a:off x="-1" y="1"/>
            <a:ext cx="12192001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5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5198" r="18258" b="600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0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2" t="56830" r="430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3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2503" r="10989" b="80531"/>
          <a:stretch/>
        </p:blipFill>
        <p:spPr>
          <a:xfrm>
            <a:off x="0" y="108489"/>
            <a:ext cx="12192000" cy="644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" t="39419" r="8169" b="33044"/>
          <a:stretch/>
        </p:blipFill>
        <p:spPr>
          <a:xfrm>
            <a:off x="0" y="1131376"/>
            <a:ext cx="12191999" cy="5726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19395" r="10989" b="75428"/>
          <a:stretch/>
        </p:blipFill>
        <p:spPr>
          <a:xfrm>
            <a:off x="-1" y="-201473"/>
            <a:ext cx="12192000" cy="147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8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" t="66528" r="21123"/>
          <a:stretch/>
        </p:blipFill>
        <p:spPr>
          <a:xfrm>
            <a:off x="0" y="58994"/>
            <a:ext cx="12192000" cy="67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" r="10000" b="80737"/>
          <a:stretch/>
        </p:blipFill>
        <p:spPr>
          <a:xfrm>
            <a:off x="-1" y="0"/>
            <a:ext cx="1199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9" b="494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1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4398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38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9754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6808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082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943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2702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5649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BSE Class 11 Maths Revision Notes Chapter 11 Conic Sections part-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2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7" r="10000" b="53450"/>
          <a:stretch/>
        </p:blipFill>
        <p:spPr>
          <a:xfrm>
            <a:off x="-1" y="0"/>
            <a:ext cx="1199949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9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71" b="653"/>
          <a:stretch/>
        </p:blipFill>
        <p:spPr>
          <a:xfrm>
            <a:off x="0" y="4231035"/>
            <a:ext cx="12192000" cy="2619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16" r="29474" b="33215"/>
          <a:stretch/>
        </p:blipFill>
        <p:spPr>
          <a:xfrm>
            <a:off x="0" y="-1"/>
            <a:ext cx="12192000" cy="423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2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59" b="768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6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3681</TotalTime>
  <Words>0</Words>
  <Application>Microsoft Office PowerPoint</Application>
  <PresentationFormat>Widescreen</PresentationFormat>
  <Paragraphs>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KRISHNA PAUDYAL , DEVI CAMPUS</cp:lastModifiedBy>
  <cp:revision>4</cp:revision>
  <dcterms:created xsi:type="dcterms:W3CDTF">2020-07-20T11:02:25Z</dcterms:created>
  <dcterms:modified xsi:type="dcterms:W3CDTF">2022-04-21T13:37:37Z</dcterms:modified>
</cp:coreProperties>
</file>